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110ae310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110ae310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110ae310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110ae310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bdbc0c7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bdbc0c7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bdbc0c7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bdbc0c7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113526fe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113526fe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110ae310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110ae310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110ae310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110ae310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113526fe9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113526fe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113526fe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113526fe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113526fe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113526fe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bdbc0c77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bdbc0c77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110ae3106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7110ae3106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113526fe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113526fe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113526fe9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113526fe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113526fe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113526f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113526fe9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113526fe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113526fe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113526fe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113526fe9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113526fe9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113526fe9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113526fe9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113526fe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113526fe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bdbc0c7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bdbc0c7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110ae310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110ae310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bdbc0c7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bdbc0c7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110ae310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110ae310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110ae310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110ae310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110ae310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110ae310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110ae310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110ae310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110ae310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110ae310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110ae310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110ae310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 Dudes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398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100975"/>
            <a:ext cx="7038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636200"/>
            <a:ext cx="70389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~ 311k rows for hitter data and ~128k rows for pitcher data, 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225" y="1101875"/>
            <a:ext cx="2319350" cy="39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000" y="1194163"/>
            <a:ext cx="2270152" cy="38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578225" y="2272975"/>
            <a:ext cx="98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Hitter info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4524025" y="2272975"/>
            <a:ext cx="111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Pitcher info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13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Hitter correlation map</a:t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00" y="829075"/>
            <a:ext cx="4775602" cy="40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Pitcher correlation map</a:t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325" y="906600"/>
            <a:ext cx="4998126" cy="42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1052550" y="134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Hitter DraftKings Time Series Visualizations</a:t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00" y="602850"/>
            <a:ext cx="4026909" cy="26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850" y="602850"/>
            <a:ext cx="4179499" cy="26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750" y="3217850"/>
            <a:ext cx="3086501" cy="18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Pitcher DraftKings Stats By Year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25" y="1208500"/>
            <a:ext cx="4383250" cy="279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850" y="1208500"/>
            <a:ext cx="4383250" cy="279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Models!</a:t>
            </a:r>
            <a:endParaRPr/>
          </a:p>
        </p:txBody>
      </p:sp>
      <p:sp>
        <p:nvSpPr>
          <p:cNvPr id="239" name="Google Shape;239;p2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DraftKings Points: Hitters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Models: Hitters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825" y="1307850"/>
            <a:ext cx="460833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Models: Hitters</a:t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847" y="1306388"/>
            <a:ext cx="4242199" cy="25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2695850" y="3837125"/>
            <a:ext cx="42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RMSE: 7.304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will be analyzing Daily Fantasy Sports (DFS), and specifically baseball DFS to try and understand how the big companies (DraftKings, FanDuel, and Yahoo Sports) value individual player performance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will try and potentially discover any inefficiencies in their pricings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Mixed Effects Models: Hitters</a:t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00" y="1307850"/>
            <a:ext cx="4999542" cy="353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442" y="1460250"/>
            <a:ext cx="3494157" cy="270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Mixed Effects Models: Hitters</a:t>
            </a:r>
            <a:endParaRPr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1285875"/>
            <a:ext cx="3213335" cy="25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796" y="1285875"/>
            <a:ext cx="4242180" cy="25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2450850" y="3816600"/>
            <a:ext cx="42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RMSE: 7.324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r>
              <a:rPr lang="en"/>
              <a:t>: Hitters</a:t>
            </a:r>
            <a:endParaRPr/>
          </a:p>
        </p:txBody>
      </p:sp>
      <p:sp>
        <p:nvSpPr>
          <p:cNvPr id="280" name="Google Shape;280;p34"/>
          <p:cNvSpPr txBox="1"/>
          <p:nvPr/>
        </p:nvSpPr>
        <p:spPr>
          <a:xfrm>
            <a:off x="2695850" y="3837125"/>
            <a:ext cx="42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RMSE: 7.317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900" y="1306388"/>
            <a:ext cx="4242199" cy="253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1297500" y="393750"/>
            <a:ext cx="70389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sp>
        <p:nvSpPr>
          <p:cNvPr id="287" name="Google Shape;287;p35"/>
          <p:cNvSpPr txBox="1"/>
          <p:nvPr/>
        </p:nvSpPr>
        <p:spPr>
          <a:xfrm>
            <a:off x="1024700" y="1068625"/>
            <a:ext cx="688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 of 6.9 on the test data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a sequence length of 5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425" y="1202875"/>
            <a:ext cx="47244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50" y="2249900"/>
            <a:ext cx="4883976" cy="26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876" y="2249900"/>
            <a:ext cx="3510308" cy="26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DraftKings Points: Pitchers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Models: Pitchers</a:t>
            </a:r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163" y="1129287"/>
            <a:ext cx="5073575" cy="37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Models: Pitchers</a:t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200" y="1307850"/>
            <a:ext cx="4959575" cy="29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/>
        </p:nvSpPr>
        <p:spPr>
          <a:xfrm>
            <a:off x="2092200" y="4266550"/>
            <a:ext cx="548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RMSE: 4.213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XGBoost: Pitchers</a:t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021" y="1567550"/>
            <a:ext cx="4879966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2073750" y="4478750"/>
            <a:ext cx="548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RMSE: 4.178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425" y="1907025"/>
            <a:ext cx="3659600" cy="30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/>
        </p:nvSpPr>
        <p:spPr>
          <a:xfrm>
            <a:off x="1288350" y="896350"/>
            <a:ext cx="65673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Got weird loss curves so pitcher predictions had worse rmse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Presume something incorrect in data preprocessing but used same method as the hitter data and neither of us could find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issue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 of 5.5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72" y="4254397"/>
            <a:ext cx="4588224" cy="6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850" y="2243475"/>
            <a:ext cx="3732826" cy="19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1297500" y="393750"/>
            <a:ext cx="7038900" cy="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mean as a baseline model</a:t>
            </a:r>
            <a:endParaRPr/>
          </a:p>
        </p:txBody>
      </p:sp>
      <p:sp>
        <p:nvSpPr>
          <p:cNvPr id="332" name="Google Shape;332;p41"/>
          <p:cNvSpPr txBox="1"/>
          <p:nvPr>
            <p:ph idx="1" type="body"/>
          </p:nvPr>
        </p:nvSpPr>
        <p:spPr>
          <a:xfrm>
            <a:off x="1297500" y="1015400"/>
            <a:ext cx="69129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Hitters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Mean RMSE: 7.1021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Linear Model: 7.304 → -2.84%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 Model: 7.324 → -3.12%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XGBoost: 7.317 → -3.03%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LSTM: 6.9276 → 2.46%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Pitchers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Mean RMSE: 6.7494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Linear Model: 4.213 → 37.58%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XGBoost Model: 4.178 → 38.10%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LSTM: 5.5322 → 18.03%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Daily Fantasy Sports (DFS)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00" y="1095300"/>
            <a:ext cx="7666401" cy="385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1297500" y="393750"/>
            <a:ext cx="70389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338" name="Google Shape;338;p42"/>
          <p:cNvSpPr txBox="1"/>
          <p:nvPr>
            <p:ph idx="1" type="body"/>
          </p:nvPr>
        </p:nvSpPr>
        <p:spPr>
          <a:xfrm>
            <a:off x="1297500" y="1108550"/>
            <a:ext cx="7411800" cy="3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on personal machines took a *long* time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Might look more into the erraticness of the points near the end of the season and possibly create distinct models for “end of season”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Figure out what’s wrong with the validation preprocessing on the pitcher dataset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Generate Optimal Lineups and compare to actual performances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have a framework for running these simulations, however we ran into some last minute problems, which didn’t allow us to get to 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DFS</a:t>
            </a:r>
            <a:endParaRPr/>
          </a:p>
        </p:txBody>
      </p:sp>
      <p:sp>
        <p:nvSpPr>
          <p:cNvPr id="155" name="Google Shape;155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600" y="877900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0" y="2361763"/>
            <a:ext cx="28575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775" y="3339300"/>
            <a:ext cx="1596725" cy="15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00" y="1803950"/>
            <a:ext cx="4572000" cy="2438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Data in Baseball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625" y="1384938"/>
            <a:ext cx="5824749" cy="32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2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Similar Work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“Investigating Daily Fantasy Baseball: An Approach to Automated Lineup Generation”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Ryan Smith Masters Thesis, Cal Poly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“Picking winners using integer programming”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D. S. Hunter, J. P. Vielma, and T. Zaman.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“Moneyballer: an integer optimization framework for fantasy cricket league selection and substitution”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D. Das.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Data!</a:t>
            </a:r>
            <a:endParaRPr/>
          </a:p>
        </p:txBody>
      </p:sp>
      <p:sp>
        <p:nvSpPr>
          <p:cNvPr id="185" name="Google Shape;185;p2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rotoguru.net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baseballsavant.com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